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7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eg>
</file>

<file path=ppt/media/image18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69675-C613-4D65-80E5-FB1A4316FDB1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D17E7F-2279-43AB-BD60-18B746830DD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485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69336-E910-4E74-8F89-E627ED11C1BA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419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B502D-50FB-49F2-B1FF-97D7EDFB62D2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6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8218A-A2CE-4A4D-AE58-04CF69F0D021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15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E0454-5D8A-445B-BCBC-9169F0C714D7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24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64BD9-8799-40DF-A38F-EFFD7C2396D5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2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A3C1-29F1-493D-B733-407595407FD0}" type="datetime1">
              <a:rPr lang="ru-RU" smtClean="0"/>
              <a:t>13.04.2024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6897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F5267-02DD-47F3-AAA3-AD5550E43903}" type="datetime1">
              <a:rPr lang="ru-RU" smtClean="0"/>
              <a:t>13.04.2024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67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CAF8-42FB-4C6B-A330-930940FCE5A0}" type="datetime1">
              <a:rPr lang="ru-RU" smtClean="0"/>
              <a:t>13.04.2024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14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8800F-E45F-455A-9D37-DFCFD1F1615F}" type="datetime1">
              <a:rPr lang="ru-RU" smtClean="0"/>
              <a:t>13.04.2024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925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D693416-7B79-419E-890A-2E2200D6590B}" type="datetime1">
              <a:rPr lang="ru-RU" smtClean="0"/>
              <a:t>13.04.2024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795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34190-72F6-40E4-80B5-D95E0141AAA3}" type="datetime1">
              <a:rPr lang="ru-RU" smtClean="0"/>
              <a:t>13.04.2024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39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CEB09D0-A62F-46BC-A1FC-6866E4CDAE61}" type="datetime1">
              <a:rPr lang="ru-RU" smtClean="0"/>
              <a:t>13.04.2024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4E2101D-7601-4C99-8FF2-24E4A38BBEEA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612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0586EB-8895-4ADD-AC7E-DD649C8E7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486" y="1894114"/>
            <a:ext cx="8530045" cy="2172474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Дипломный проект</a:t>
            </a:r>
            <a:br>
              <a:rPr lang="ru-RU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br>
              <a:rPr lang="ru-RU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ru-RU" sz="27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Разработка </a:t>
            </a:r>
            <a:r>
              <a:rPr lang="en-US" sz="27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Web</a:t>
            </a:r>
            <a:r>
              <a:rPr lang="ru-RU" sz="27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-приложения для автоматизации планирования посещений для клиентов фитнес-клуба</a:t>
            </a:r>
            <a:endParaRPr lang="ru-RU" sz="27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235A7BB-3B8D-4F41-8D9C-752904682738}"/>
              </a:ext>
            </a:extLst>
          </p:cNvPr>
          <p:cNvSpPr txBox="1">
            <a:spLocks/>
          </p:cNvSpPr>
          <p:nvPr/>
        </p:nvSpPr>
        <p:spPr>
          <a:xfrm>
            <a:off x="1992085" y="404179"/>
            <a:ext cx="8207829" cy="148993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НАЦИОНАЛЬНЫЙ ИССЛЕДОВАТЕЛЬСКИЙ УНИВЕРСИТЕТ ИТМО</a:t>
            </a:r>
          </a:p>
          <a:p>
            <a:pPr algn="ctr"/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 АВТОРИЗОВАННОГО ОБУЧЕНИЯ ИНФОРМАЦИОННЫМ ТЕХНОЛОГИЯМ 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ru-RU" sz="4800" dirty="0"/>
            </a:br>
            <a:br>
              <a:rPr lang="ru-RU" sz="4800" dirty="0"/>
            </a:br>
            <a:endParaRPr lang="ru-RU" sz="2700" dirty="0"/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12CB32E3-C170-4B89-9BCB-2C0D24952F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8653" y="5004260"/>
            <a:ext cx="6361612" cy="795649"/>
          </a:xfrm>
        </p:spPr>
        <p:txBody>
          <a:bodyPr>
            <a:norm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+mn-lt"/>
              </a:rPr>
              <a:t>Руководитель: Кузьмин Константин Михайлович</a:t>
            </a:r>
          </a:p>
          <a:p>
            <a:r>
              <a:rPr lang="ru-RU" sz="1600" dirty="0">
                <a:solidFill>
                  <a:schemeClr val="tx1"/>
                </a:solidFill>
                <a:latin typeface="+mn-lt"/>
              </a:rPr>
              <a:t>Выполнила: Симонова Маргарита Игоревна</a:t>
            </a:r>
          </a:p>
        </p:txBody>
      </p:sp>
    </p:spTree>
    <p:extLst>
      <p:ext uri="{BB962C8B-B14F-4D97-AF65-F5344CB8AC3E}">
        <p14:creationId xmlns:p14="http://schemas.microsoft.com/office/powerpoint/2010/main" val="2990329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6175016" cy="552678"/>
          </a:xfrm>
        </p:spPr>
        <p:txBody>
          <a:bodyPr>
            <a:normAutofit fontScale="90000"/>
          </a:bodyPr>
          <a:lstStyle/>
          <a:p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Демонстрация проекта</a:t>
            </a: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</a:t>
            </a:r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Администратор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CD02BA-8A69-4A57-ACB6-483EEC69E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1546B88-7CF8-457D-8AAA-DDDA587EE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10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7EE1E46-54AB-475F-B31C-537CBEC9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12" y="606888"/>
            <a:ext cx="11728336" cy="564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87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0"/>
            <a:ext cx="9003065" cy="55267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Демонстрация проекта</a:t>
            </a: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 </a:t>
            </a:r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Менеджер и клиент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CD02BA-8A69-4A57-ACB6-483EEC69E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1546B88-7CF8-457D-8AAA-DDDA587EE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22413" y="6447731"/>
            <a:ext cx="1312025" cy="365125"/>
          </a:xfrm>
        </p:spPr>
        <p:txBody>
          <a:bodyPr/>
          <a:lstStyle/>
          <a:p>
            <a:fld id="{54E2101D-7601-4C99-8FF2-24E4A38BBEEA}" type="slidenum">
              <a:rPr lang="ru-RU" smtClean="0"/>
              <a:t>11</a:t>
            </a:fld>
            <a:endParaRPr lang="ru-RU" dirty="0"/>
          </a:p>
        </p:txBody>
      </p:sp>
      <p:pic>
        <p:nvPicPr>
          <p:cNvPr id="16" name="Запись экрана 15">
            <a:hlinkClick r:id="" action="ppaction://media"/>
            <a:extLst>
              <a:ext uri="{FF2B5EF4-FFF2-40B4-BE49-F238E27FC236}">
                <a16:creationId xmlns:a16="http://schemas.microsoft.com/office/drawing/2014/main" id="{63FE5198-3451-4F1B-9790-EF26027FC9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540046"/>
            <a:ext cx="10058400" cy="627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70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9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Планы усовершенствования системы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CD02BA-8A69-4A57-ACB6-483EEC69E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852" y="2407795"/>
            <a:ext cx="6334407" cy="2466207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- проектирование более современного интерфейса программы</a:t>
            </a:r>
          </a:p>
          <a:p>
            <a:endParaRPr lang="ru-RU" dirty="0"/>
          </a:p>
          <a:p>
            <a:r>
              <a:rPr lang="ru-RU" dirty="0"/>
              <a:t>- уменьшение числа повторяющихся действий при работе с системой</a:t>
            </a:r>
          </a:p>
          <a:p>
            <a:endParaRPr lang="ru-RU" dirty="0"/>
          </a:p>
          <a:p>
            <a:r>
              <a:rPr lang="ru-RU" dirty="0"/>
              <a:t>- создание более детальной системы логирования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6CDA99-E808-42C7-9F18-91FFBA611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434" y="2220228"/>
            <a:ext cx="3626316" cy="2417544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2BA3E55-5B7C-48C7-B265-01D5D6835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81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0586EB-8895-4ADD-AC7E-DD649C8E7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6686" y="1997789"/>
            <a:ext cx="5841314" cy="903687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Спасибо за внимание!</a:t>
            </a:r>
            <a:endParaRPr lang="ru-RU" sz="27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55B5686F-8299-4060-90E5-D17B03051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6007" y="4727149"/>
            <a:ext cx="5956424" cy="734084"/>
          </a:xfrm>
        </p:spPr>
        <p:txBody>
          <a:bodyPr/>
          <a:lstStyle/>
          <a:p>
            <a:r>
              <a:rPr lang="ru-RU" dirty="0"/>
              <a:t>Возможно появились вопросы?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239FF3-CC02-40F9-B5E2-9EB496E76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456" y="4408367"/>
            <a:ext cx="2595803" cy="179706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0EF3FD-56E9-47E2-B2F4-85BB71C57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111" y="1189138"/>
            <a:ext cx="3537829" cy="236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5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Проблематика и 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40DBD-E59B-4117-9D18-7F4DF5EA9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406" y="2597331"/>
            <a:ext cx="5473337" cy="2207623"/>
          </a:xfrm>
        </p:spPr>
        <p:txBody>
          <a:bodyPr>
            <a:normAutofit fontScale="92500"/>
          </a:bodyPr>
          <a:lstStyle/>
          <a:p>
            <a:endParaRPr lang="ru-RU" dirty="0"/>
          </a:p>
          <a:p>
            <a:r>
              <a:rPr lang="ru-RU" dirty="0"/>
              <a:t>- управление нагрузкой фитнес-клуба (сети клубов)</a:t>
            </a:r>
          </a:p>
          <a:p>
            <a:r>
              <a:rPr lang="ru-RU" dirty="0"/>
              <a:t>- уменьшение пикового количества посетителей</a:t>
            </a:r>
          </a:p>
          <a:p>
            <a:r>
              <a:rPr lang="ru-RU" dirty="0"/>
              <a:t>- повышение качества предоставляемых услуг</a:t>
            </a:r>
          </a:p>
          <a:p>
            <a:r>
              <a:rPr lang="ru-RU" dirty="0"/>
              <a:t>- разработка новых тарифных планов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F2BDD54-7190-467A-94EE-E77A2B9C6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743" y="2224721"/>
            <a:ext cx="5473337" cy="3648891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9F5FBA-B79D-4B0F-82DB-40BA7EECE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2443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967430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40DBD-E59B-4117-9D18-7F4DF5EA9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406" y="1802675"/>
            <a:ext cx="9065623" cy="4611188"/>
          </a:xfrm>
        </p:spPr>
        <p:txBody>
          <a:bodyPr>
            <a:normAutofit fontScale="85000" lnSpcReduction="20000"/>
          </a:bodyPr>
          <a:lstStyle/>
          <a:p>
            <a:r>
              <a:rPr lang="ru-RU" b="1" dirty="0"/>
              <a:t>Целью дипломной работы является разработка системы для контроля загруженности </a:t>
            </a:r>
          </a:p>
          <a:p>
            <a:r>
              <a:rPr lang="ru-RU" b="1" dirty="0"/>
              <a:t>фитнес-клуба</a:t>
            </a:r>
            <a:r>
              <a:rPr lang="en-US" b="1" dirty="0"/>
              <a:t> (</a:t>
            </a:r>
            <a:r>
              <a:rPr lang="ru-RU" b="1" dirty="0"/>
              <a:t>сети клубов</a:t>
            </a:r>
            <a:r>
              <a:rPr lang="en-US" b="1" dirty="0"/>
              <a:t>)</a:t>
            </a:r>
            <a:r>
              <a:rPr lang="ru-RU" b="1" dirty="0"/>
              <a:t> и планирования клиентами времени посещения.</a:t>
            </a:r>
          </a:p>
          <a:p>
            <a:r>
              <a:rPr lang="ru-RU" b="1" dirty="0"/>
              <a:t>Задачи</a:t>
            </a:r>
            <a:r>
              <a:rPr lang="en-US" b="1" dirty="0"/>
              <a:t>:</a:t>
            </a:r>
          </a:p>
          <a:p>
            <a:pPr lvl="0"/>
            <a:r>
              <a:rPr lang="ru-RU" dirty="0"/>
              <a:t>- проанализировать предметную область, сформулировать функциональные требования к системе, разработать модель предметной области</a:t>
            </a:r>
          </a:p>
          <a:p>
            <a:pPr lvl="0"/>
            <a:r>
              <a:rPr lang="ru-RU" dirty="0"/>
              <a:t>- спроектировать диаграмму последовательностей</a:t>
            </a:r>
          </a:p>
          <a:p>
            <a:pPr lvl="0"/>
            <a:r>
              <a:rPr lang="ru-RU" dirty="0"/>
              <a:t>- выбрать подход к разработке системы, выбрать средства реализации</a:t>
            </a:r>
          </a:p>
          <a:p>
            <a:pPr lvl="0"/>
            <a:r>
              <a:rPr lang="ru-RU" dirty="0"/>
              <a:t>- разработать и создать базу данных</a:t>
            </a:r>
          </a:p>
          <a:p>
            <a:pPr lvl="0"/>
            <a:r>
              <a:rPr lang="ru-RU" dirty="0"/>
              <a:t>- спроектировать диаграмму классов</a:t>
            </a:r>
          </a:p>
          <a:p>
            <a:pPr lvl="0"/>
            <a:r>
              <a:rPr lang="ru-RU" dirty="0"/>
              <a:t>- разработать серверную часть приложения</a:t>
            </a:r>
          </a:p>
          <a:p>
            <a:r>
              <a:rPr lang="ru-RU" dirty="0"/>
              <a:t>- разработать способ развертывания системы</a:t>
            </a:r>
          </a:p>
          <a:p>
            <a:pPr marL="0" lvl="0" indent="0">
              <a:buNone/>
            </a:pPr>
            <a:r>
              <a:rPr lang="ru-RU" dirty="0"/>
              <a:t>  - протестировать</a:t>
            </a:r>
          </a:p>
          <a:p>
            <a:pPr lvl="0"/>
            <a:r>
              <a:rPr lang="ru-RU" dirty="0"/>
              <a:t>- разработать инструкции</a:t>
            </a: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45277A-FA0A-4863-A285-5CB6A7362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0323" y="1802675"/>
            <a:ext cx="1673735" cy="109021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F7815F-3237-4A39-AAE2-3F5D9E671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216" y="3398953"/>
            <a:ext cx="3193625" cy="250884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47231D-0F5E-439B-B4DB-209F7BB00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3426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Диаграмма вариантов использования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BCD8775E-F101-42E8-9924-67456A3EC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9680" y="1806577"/>
            <a:ext cx="6712639" cy="4404973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CE45522-B738-4133-8FFD-036BA565B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521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Диаграмма последовательностей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FA74DF0A-F7BF-4D48-B126-D56C3234806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525" y="1778466"/>
            <a:ext cx="5355413" cy="4517831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41476B4-78D1-4B5C-A64E-FD6EEDEF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083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9790671" cy="862928"/>
          </a:xfrm>
        </p:spPr>
        <p:txBody>
          <a:bodyPr>
            <a:noAutofit/>
          </a:bodyPr>
          <a:lstStyle/>
          <a:p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Подход к разработке системы и средства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B40DBD-E59B-4117-9D18-7F4DF5EA9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406" y="2229643"/>
            <a:ext cx="4972594" cy="39629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  Подход к разработке: модель </a:t>
            </a:r>
            <a:r>
              <a:rPr lang="en-US" dirty="0"/>
              <a:t>Kanban</a:t>
            </a:r>
            <a:endParaRPr lang="ru-RU" dirty="0"/>
          </a:p>
          <a:p>
            <a:endParaRPr lang="en-US" dirty="0"/>
          </a:p>
          <a:p>
            <a:r>
              <a:rPr lang="ru-RU" dirty="0"/>
              <a:t>Средства реализации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- язык программирования </a:t>
            </a:r>
            <a:r>
              <a:rPr lang="en-US" dirty="0"/>
              <a:t>Python</a:t>
            </a:r>
            <a:endParaRPr lang="ru-RU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ru-RU" dirty="0"/>
              <a:t>фреймворк для </a:t>
            </a:r>
            <a:r>
              <a:rPr lang="en-US" dirty="0"/>
              <a:t>web</a:t>
            </a:r>
            <a:r>
              <a:rPr lang="ru-RU" dirty="0"/>
              <a:t>-разработки </a:t>
            </a:r>
            <a:r>
              <a:rPr lang="en-US" dirty="0"/>
              <a:t>Django</a:t>
            </a:r>
            <a:endParaRPr lang="ru-RU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ru-RU" dirty="0"/>
              <a:t>база данных </a:t>
            </a:r>
            <a:r>
              <a:rPr lang="en-US" dirty="0"/>
              <a:t>MySQL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A7DF6AB-E2ED-43F0-A9C5-90270E00D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138" y="1800038"/>
            <a:ext cx="3800911" cy="16289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9072E7-9216-445C-A10E-9988380B4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543" y="3533264"/>
            <a:ext cx="1380685" cy="13806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8A5874-5251-4BD8-815B-E44C5DA87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498" y="5018213"/>
            <a:ext cx="1141730" cy="1128319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1736DB-AB18-4261-8C1A-3FEE9BD35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088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680" y="226504"/>
            <a:ext cx="3556933" cy="1308681"/>
          </a:xfrm>
        </p:spPr>
        <p:txBody>
          <a:bodyPr>
            <a:noAutofit/>
          </a:bodyPr>
          <a:lstStyle/>
          <a:p>
            <a:r>
              <a:rPr lang="ru-RU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Разработка и создание базы данных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1987E9-307C-427E-A498-40807D03BF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945" y="143694"/>
            <a:ext cx="6878972" cy="6198384"/>
          </a:xfrm>
          <a:prstGeom prst="rect">
            <a:avLst/>
          </a:prstGeom>
        </p:spPr>
      </p:pic>
      <p:sp>
        <p:nvSpPr>
          <p:cNvPr id="8" name="Объект 7">
            <a:extLst>
              <a:ext uri="{FF2B5EF4-FFF2-40B4-BE49-F238E27FC236}">
                <a16:creationId xmlns:a16="http://schemas.microsoft.com/office/drawing/2014/main" id="{921CBB51-ECDF-4046-BD7F-D400D8FAD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3944" y="1853966"/>
            <a:ext cx="6541735" cy="4015127"/>
          </a:xfrm>
        </p:spPr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9052CD-3252-442B-AEAD-749F7EE4F6BD}"/>
              </a:ext>
            </a:extLst>
          </p:cNvPr>
          <p:cNvSpPr txBox="1"/>
          <p:nvPr/>
        </p:nvSpPr>
        <p:spPr>
          <a:xfrm>
            <a:off x="1157680" y="2207979"/>
            <a:ext cx="34562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1. атрибуты </a:t>
            </a:r>
            <a:r>
              <a:rPr lang="ru-RU" dirty="0" err="1"/>
              <a:t>атомарны</a:t>
            </a:r>
            <a:r>
              <a:rPr lang="ru-RU" dirty="0"/>
              <a:t> и ключевые поля не являются пустыми</a:t>
            </a:r>
          </a:p>
          <a:p>
            <a:r>
              <a:rPr lang="ru-RU" dirty="0"/>
              <a:t>2. поля таблиц, не входящие в первичный ключ, зависят от первичного ключа</a:t>
            </a:r>
          </a:p>
          <a:p>
            <a:r>
              <a:rPr lang="ru-RU" dirty="0"/>
              <a:t>3. ключевые поля таблиц не зависят от любых других не ключевых полей</a:t>
            </a:r>
          </a:p>
          <a:p>
            <a:endParaRPr lang="ru-RU" dirty="0"/>
          </a:p>
          <a:p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База данных соответствует третьей нормальной форме.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3444F9B-2C99-44D2-B3F7-8BD85AC2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367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Диаграмма классов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C8D13394-6A7F-4AD6-BABC-03C10B81A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995" y="1846263"/>
            <a:ext cx="5844336" cy="4022725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8C45776-3381-42B6-AB9E-8FC333D9D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860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77B02-27DF-425B-87D6-5B2E2CAE7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6" y="665427"/>
            <a:ext cx="8098971" cy="862928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Способ развертывания системы, тестирование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2E5484-E6FA-4349-8525-33A33C105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406" y="2592353"/>
            <a:ext cx="5076058" cy="2499763"/>
          </a:xfrm>
        </p:spPr>
        <p:txBody>
          <a:bodyPr>
            <a:normAutofit/>
          </a:bodyPr>
          <a:lstStyle/>
          <a:p>
            <a:r>
              <a:rPr lang="ru-RU" dirty="0"/>
              <a:t>Способ развертывания системы: pythonanywhere.com</a:t>
            </a:r>
            <a:endParaRPr lang="en-US" dirty="0"/>
          </a:p>
          <a:p>
            <a:endParaRPr lang="ru-RU" dirty="0"/>
          </a:p>
          <a:p>
            <a:r>
              <a:rPr lang="ru-RU" dirty="0"/>
              <a:t>Тестирование: ручное, одновременно с четырёх устройств, проверены все варианты использования</a:t>
            </a:r>
          </a:p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D49E800-D30B-4462-B844-DDA9BC04B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83" y="1780612"/>
            <a:ext cx="4779279" cy="191171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F3A7F49-C9E4-4710-82B5-C1329762D5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972" y="3353499"/>
            <a:ext cx="3118053" cy="2335454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B4E7A5A-9C11-49E2-AAF5-6A06A90A7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E2101D-7601-4C99-8FF2-24E4A38BBEEA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860557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339</TotalTime>
  <Words>291</Words>
  <Application>Microsoft Office PowerPoint</Application>
  <PresentationFormat>Широкоэкранный</PresentationFormat>
  <Paragraphs>73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Times New Roman</vt:lpstr>
      <vt:lpstr>Ретро</vt:lpstr>
      <vt:lpstr>Дипломный проект  Разработка Web-приложения для автоматизации планирования посещений для клиентов фитнес-клуба</vt:lpstr>
      <vt:lpstr>Проблематика и актуальность</vt:lpstr>
      <vt:lpstr>Цель и задачи</vt:lpstr>
      <vt:lpstr>Диаграмма вариантов использования</vt:lpstr>
      <vt:lpstr>Диаграмма последовательностей</vt:lpstr>
      <vt:lpstr>Подход к разработке системы и средства реализации</vt:lpstr>
      <vt:lpstr>Разработка и создание базы данных</vt:lpstr>
      <vt:lpstr>Диаграмма классов</vt:lpstr>
      <vt:lpstr>Способ развертывания системы, тестирование</vt:lpstr>
      <vt:lpstr>Демонстрация проекта. Администратор</vt:lpstr>
      <vt:lpstr>Демонстрация проекта. Менеджер и клиент</vt:lpstr>
      <vt:lpstr>Планы усовершенствования системы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 Разработка Web-приложения для автоматизации планирования посещений для клиентов фитнес-клуба</dc:title>
  <dc:creator>Симонова Маргарита</dc:creator>
  <cp:lastModifiedBy>Симонова Маргарита</cp:lastModifiedBy>
  <cp:revision>30</cp:revision>
  <dcterms:created xsi:type="dcterms:W3CDTF">2024-04-11T10:00:40Z</dcterms:created>
  <dcterms:modified xsi:type="dcterms:W3CDTF">2024-04-13T10:20:38Z</dcterms:modified>
</cp:coreProperties>
</file>

<file path=docProps/thumbnail.jpeg>
</file>